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93" r:id="rId3"/>
    <p:sldId id="319" r:id="rId4"/>
    <p:sldId id="294" r:id="rId5"/>
    <p:sldId id="295" r:id="rId6"/>
    <p:sldId id="320" r:id="rId7"/>
    <p:sldId id="296" r:id="rId8"/>
    <p:sldId id="317" r:id="rId9"/>
    <p:sldId id="318" r:id="rId10"/>
    <p:sldId id="301" r:id="rId11"/>
    <p:sldId id="303" r:id="rId12"/>
    <p:sldId id="302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21" r:id="rId25"/>
    <p:sldId id="322" r:id="rId26"/>
    <p:sldId id="323" r:id="rId27"/>
    <p:sldId id="324" r:id="rId28"/>
    <p:sldId id="328" r:id="rId29"/>
    <p:sldId id="325" r:id="rId30"/>
    <p:sldId id="326" r:id="rId31"/>
    <p:sldId id="327" r:id="rId32"/>
    <p:sldId id="329" r:id="rId33"/>
    <p:sldId id="330" r:id="rId34"/>
    <p:sldId id="331" r:id="rId35"/>
    <p:sldId id="332" r:id="rId36"/>
    <p:sldId id="338" r:id="rId37"/>
    <p:sldId id="334" r:id="rId38"/>
    <p:sldId id="335" r:id="rId39"/>
    <p:sldId id="336" r:id="rId40"/>
    <p:sldId id="337" r:id="rId4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E56"/>
    <a:srgbClr val="2A3E72"/>
    <a:srgbClr val="956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987" autoAdjust="0"/>
    <p:restoredTop sz="93992" autoAdjust="0"/>
  </p:normalViewPr>
  <p:slideViewPr>
    <p:cSldViewPr>
      <p:cViewPr>
        <p:scale>
          <a:sx n="100" d="100"/>
          <a:sy n="100" d="100"/>
        </p:scale>
        <p:origin x="-50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8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Количество занимающихся по видам спорта</a:t>
            </a:r>
          </a:p>
        </c:rich>
      </c:tx>
      <c:layout>
        <c:manualLayout>
          <c:xMode val="edge"/>
          <c:yMode val="edge"/>
          <c:x val="0.41790616797900265"/>
          <c:y val="1.786950477551962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2D-4788-BD31-F769D8E949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2D-4788-BD31-F769D8E949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2D-4788-BD31-F769D8E949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2D-4788-BD31-F769D8E949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52D-4788-BD31-F769D8E9493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52D-4788-BD31-F769D8E9493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52D-4788-BD31-F769D8E9493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баскетбол</c:v>
                </c:pt>
                <c:pt idx="1">
                  <c:v>велосипедный спорт</c:v>
                </c:pt>
                <c:pt idx="2">
                  <c:v>джиу-джитсу</c:v>
                </c:pt>
                <c:pt idx="3">
                  <c:v>дзюдо</c:v>
                </c:pt>
                <c:pt idx="4">
                  <c:v>лыжные гонки</c:v>
                </c:pt>
                <c:pt idx="5">
                  <c:v>плавание</c:v>
                </c:pt>
                <c:pt idx="6">
                  <c:v>футбол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150</c:v>
                </c:pt>
                <c:pt idx="1">
                  <c:v>467</c:v>
                </c:pt>
                <c:pt idx="2">
                  <c:v>145</c:v>
                </c:pt>
                <c:pt idx="3">
                  <c:v>195</c:v>
                </c:pt>
                <c:pt idx="4">
                  <c:v>143</c:v>
                </c:pt>
                <c:pt idx="5">
                  <c:v>242</c:v>
                </c:pt>
                <c:pt idx="6">
                  <c:v>353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7C-49F9-9957-0E15E1C9598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Члены спортивной сборной </a:t>
            </a:r>
            <a:br>
              <a:rPr lang="ru-RU"/>
            </a:br>
            <a:r>
              <a:rPr lang="ru-RU"/>
              <a:t>Санкт-Петербурга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Члены спортивной сборной СПб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33-4701-8E83-5C45B3B04874}"/>
              </c:ext>
            </c:extLst>
          </c:dPt>
          <c:dPt>
            <c:idx val="1"/>
            <c:bubble3D val="0"/>
            <c:explosion val="5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33-4701-8E83-5C45B3B048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C4-4A82-A916-DECC36EB337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F33-4701-8E83-5C45B3B048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F33-4701-8E83-5C45B3B04874}"/>
              </c:ext>
            </c:extLst>
          </c:dPt>
          <c:dLbls>
            <c:dLbl>
              <c:idx val="0"/>
              <c:layout>
                <c:manualLayout>
                  <c:x val="4.1134111927184532E-2"/>
                  <c:y val="4.91358875970358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33-4701-8E83-5C45B3B04874}"/>
                </c:ext>
              </c:extLst>
            </c:dLbl>
            <c:dLbl>
              <c:idx val="1"/>
              <c:layout>
                <c:manualLayout>
                  <c:x val="0.18884296839298431"/>
                  <c:y val="-1.91084007321805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33-4701-8E83-5C45B3B04874}"/>
                </c:ext>
              </c:extLst>
            </c:dLbl>
            <c:dLbl>
              <c:idx val="2"/>
              <c:layout>
                <c:manualLayout>
                  <c:x val="-6.9180097332083343E-2"/>
                  <c:y val="6.73622590548159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C4-4A82-A916-DECC36EB337A}"/>
                </c:ext>
              </c:extLst>
            </c:dLbl>
            <c:dLbl>
              <c:idx val="3"/>
              <c:layout>
                <c:manualLayout>
                  <c:x val="2.8045985404898641E-2"/>
                  <c:y val="2.729771533168658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33-4701-8E83-5C45B3B04874}"/>
                </c:ext>
              </c:extLst>
            </c:dLbl>
            <c:dLbl>
              <c:idx val="4"/>
              <c:layout>
                <c:manualLayout>
                  <c:x val="2.6176253044572065E-2"/>
                  <c:y val="1.09190861326746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F33-4701-8E83-5C45B3B0487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велосипедный спорт</c:v>
                </c:pt>
                <c:pt idx="1">
                  <c:v>джиу-джитсу</c:v>
                </c:pt>
                <c:pt idx="2">
                  <c:v>дзюдо</c:v>
                </c:pt>
                <c:pt idx="3">
                  <c:v>лыжные гонки</c:v>
                </c:pt>
                <c:pt idx="4">
                  <c:v>плавание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</c:v>
                </c:pt>
                <c:pt idx="1">
                  <c:v>59</c:v>
                </c:pt>
                <c:pt idx="2">
                  <c:v>3</c:v>
                </c:pt>
                <c:pt idx="3">
                  <c:v>1</c:v>
                </c:pt>
                <c:pt idx="4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C4-4A82-A916-DECC36EB337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10235-5A97-445F-B0F8-9910669A8415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10CB1-E345-4FEC-860F-03FD3893D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378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23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440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656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60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889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99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603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736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063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328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78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877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75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731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00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341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557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815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6182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095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6481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29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4061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947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2708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3726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7481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6220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170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10CB1-E345-4FEC-860F-03FD3893DA8D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86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4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00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42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56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062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90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12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91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43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4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8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93154-8751-4D73-86A0-3638142F09B8}" type="datetimeFigureOut">
              <a:rPr lang="ru-RU" smtClean="0"/>
              <a:pPr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25A61-686F-484A-B685-B7B5A3841F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06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8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8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8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9612" y="2996952"/>
            <a:ext cx="7307696" cy="461913"/>
          </a:xfrm>
        </p:spPr>
        <p:txBody>
          <a:bodyPr>
            <a:noAutofit/>
          </a:bodyPr>
          <a:lstStyle/>
          <a:p>
            <a:r>
              <a:rPr lang="ru-RU" sz="3800" b="1" dirty="0">
                <a:solidFill>
                  <a:srgbClr val="2A3E72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9536" y="5805264"/>
            <a:ext cx="1075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Петергоф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44824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2A3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 учреждение  спортивная школа олимпийского резерва </a:t>
            </a:r>
            <a:r>
              <a:rPr lang="ru-RU" sz="3200" b="1" dirty="0" err="1">
                <a:solidFill>
                  <a:srgbClr val="2A3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Петродворцового</a:t>
            </a:r>
            <a:r>
              <a:rPr lang="ru-RU" sz="3200" b="1" dirty="0">
                <a:solidFill>
                  <a:srgbClr val="2A3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Санкт-Петербурга</a:t>
            </a:r>
          </a:p>
          <a:p>
            <a:pPr algn="ctr"/>
            <a:endParaRPr lang="ru-RU" sz="3200" b="1" dirty="0">
              <a:solidFill>
                <a:srgbClr val="2A3E7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0A065BF-C596-485A-8364-4E46370D28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008112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9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03648" y="2132856"/>
            <a:ext cx="6910043" cy="367240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2A3E72"/>
                </a:solidFill>
              </a:rPr>
              <a:t>Количество занимающихся в 2021 году 1695 человек по 7 видам спорта: 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>баскетбол-150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>велосипедный спорт-467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>джиу-джитсу- 145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>дзюдо- 195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>лыжные гонки-143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>плавание - 242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>футбол-353</a:t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800" b="1" dirty="0">
                <a:solidFill>
                  <a:srgbClr val="2A3E72"/>
                </a:solidFill>
              </a:rPr>
              <a:t/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966D09C-9C40-4EB9-A8A1-55C8EC601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1012024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9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691680" y="728183"/>
            <a:ext cx="6910043" cy="367240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2A3E72"/>
                </a:solidFill>
              </a:rPr>
              <a:t/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966D09C-9C40-4EB9-A8A1-55C8EC601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1012024" cy="1079086"/>
          </a:xfrm>
          <a:prstGeom prst="rect">
            <a:avLst/>
          </a:prstGeom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F9334C05-F3B3-4EFA-A945-6C55125EB5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4028946"/>
              </p:ext>
            </p:extLst>
          </p:nvPr>
        </p:nvGraphicFramePr>
        <p:xfrm>
          <a:off x="1191537" y="1196752"/>
          <a:ext cx="7410186" cy="4264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7529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00954" y="2132856"/>
            <a:ext cx="7342091" cy="172819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2A3E72"/>
                </a:solidFill>
              </a:rPr>
              <a:t/>
            </a:r>
            <a:br>
              <a:rPr lang="ru-RU" sz="3600" b="1" dirty="0">
                <a:solidFill>
                  <a:srgbClr val="2A3E72"/>
                </a:solidFill>
              </a:rPr>
            </a:br>
            <a:r>
              <a:rPr lang="ru-RU" sz="3600" b="1" dirty="0">
                <a:solidFill>
                  <a:srgbClr val="2A3E72"/>
                </a:solidFill>
              </a:rPr>
              <a:t/>
            </a:r>
            <a:br>
              <a:rPr lang="ru-RU" sz="3600" b="1" dirty="0">
                <a:solidFill>
                  <a:srgbClr val="2A3E72"/>
                </a:solidFill>
              </a:rPr>
            </a:br>
            <a:r>
              <a:rPr lang="ru-RU" sz="3600" b="1" dirty="0">
                <a:solidFill>
                  <a:srgbClr val="2A3E72"/>
                </a:solidFill>
              </a:rPr>
              <a:t> Членов спортивной сборной </a:t>
            </a:r>
            <a:br>
              <a:rPr lang="ru-RU" sz="3600" b="1" dirty="0">
                <a:solidFill>
                  <a:srgbClr val="2A3E72"/>
                </a:solidFill>
              </a:rPr>
            </a:br>
            <a:r>
              <a:rPr lang="ru-RU" sz="3600" b="1" dirty="0">
                <a:solidFill>
                  <a:srgbClr val="2A3E72"/>
                </a:solidFill>
              </a:rPr>
              <a:t>России в 2021:</a:t>
            </a:r>
            <a:br>
              <a:rPr lang="ru-RU" sz="3600" b="1" dirty="0">
                <a:solidFill>
                  <a:srgbClr val="2A3E72"/>
                </a:solidFill>
              </a:rPr>
            </a:br>
            <a:r>
              <a:rPr lang="ru-RU" sz="3600" b="1" dirty="0">
                <a:solidFill>
                  <a:srgbClr val="2A3E72"/>
                </a:solidFill>
              </a:rPr>
              <a:t>велосипедный спорт-1 человек</a:t>
            </a:r>
            <a:br>
              <a:rPr lang="ru-RU" sz="3600" b="1" dirty="0">
                <a:solidFill>
                  <a:srgbClr val="2A3E72"/>
                </a:solidFill>
              </a:rPr>
            </a:br>
            <a:r>
              <a:rPr lang="ru-RU" sz="3600" b="1" dirty="0">
                <a:solidFill>
                  <a:srgbClr val="2A3E72"/>
                </a:solidFill>
              </a:rPr>
              <a:t>джиу-джитсу – 7 человек</a:t>
            </a: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DAB790B-59D6-40CA-B7F6-BE233A3D5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1012024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3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00954" y="2276872"/>
            <a:ext cx="7342091" cy="151216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2A3E72"/>
                </a:solidFill>
              </a:rPr>
              <a:t>Членов спортивной сборной </a:t>
            </a:r>
            <a:br>
              <a:rPr lang="ru-RU" sz="3200" b="1" dirty="0">
                <a:solidFill>
                  <a:srgbClr val="2A3E72"/>
                </a:solidFill>
              </a:rPr>
            </a:br>
            <a:r>
              <a:rPr lang="ru-RU" sz="3200" b="1" dirty="0">
                <a:solidFill>
                  <a:srgbClr val="2A3E72"/>
                </a:solidFill>
              </a:rPr>
              <a:t>Санкт-Петербурга в 2021:</a:t>
            </a:r>
            <a:r>
              <a:rPr lang="ru-RU" sz="2800" b="1" dirty="0">
                <a:solidFill>
                  <a:srgbClr val="2A3E72"/>
                </a:solidFill>
              </a:rPr>
              <a:t>  </a:t>
            </a: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200" b="1" dirty="0">
                <a:solidFill>
                  <a:srgbClr val="2A3E72"/>
                </a:solidFill>
              </a:rPr>
              <a:t>велосипедный спорт – 14 человек</a:t>
            </a: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200" b="1" dirty="0">
                <a:solidFill>
                  <a:srgbClr val="2A3E72"/>
                </a:solidFill>
              </a:rPr>
              <a:t>джиу-джитсу – 59 человек</a:t>
            </a:r>
            <a:br>
              <a:rPr lang="ru-RU" sz="3200" b="1" dirty="0">
                <a:solidFill>
                  <a:srgbClr val="2A3E72"/>
                </a:solidFill>
              </a:rPr>
            </a:br>
            <a:r>
              <a:rPr lang="ru-RU" sz="3200" b="1" dirty="0">
                <a:solidFill>
                  <a:srgbClr val="2A3E72"/>
                </a:solidFill>
              </a:rPr>
              <a:t>дзюдо- 3 человека</a:t>
            </a:r>
            <a:br>
              <a:rPr lang="ru-RU" sz="3200" b="1" dirty="0">
                <a:solidFill>
                  <a:srgbClr val="2A3E72"/>
                </a:solidFill>
              </a:rPr>
            </a:br>
            <a:r>
              <a:rPr lang="ru-RU" sz="3200" b="1" dirty="0">
                <a:solidFill>
                  <a:srgbClr val="2A3E72"/>
                </a:solidFill>
              </a:rPr>
              <a:t>лыжные гонки- 1 человек</a:t>
            </a:r>
            <a:br>
              <a:rPr lang="ru-RU" sz="3200" b="1" dirty="0">
                <a:solidFill>
                  <a:srgbClr val="2A3E72"/>
                </a:solidFill>
              </a:rPr>
            </a:br>
            <a:r>
              <a:rPr lang="ru-RU" sz="3200" b="1" dirty="0">
                <a:solidFill>
                  <a:srgbClr val="2A3E72"/>
                </a:solidFill>
              </a:rPr>
              <a:t>плавание – 12 человек</a:t>
            </a: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4DA99E8-AF5F-4F9F-A205-2BCF980F7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1012024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08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00954" y="2276872"/>
            <a:ext cx="7342091" cy="1512168"/>
          </a:xfrm>
        </p:spPr>
        <p:txBody>
          <a:bodyPr>
            <a:noAutofit/>
          </a:bodyPr>
          <a:lstStyle/>
          <a:p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4DA99E8-AF5F-4F9F-A205-2BCF980F7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1012024" cy="1079086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C700940E-26C7-48A1-AB77-063986DDF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6463432"/>
              </p:ext>
            </p:extLst>
          </p:nvPr>
        </p:nvGraphicFramePr>
        <p:xfrm>
          <a:off x="1691680" y="980728"/>
          <a:ext cx="6792416" cy="465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70125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1600" y="1346840"/>
            <a:ext cx="7271445" cy="327749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2A3E72"/>
                </a:solidFill>
              </a:rPr>
              <a:t>  </a:t>
            </a:r>
            <a:r>
              <a:rPr lang="ru-RU" sz="2800" b="1" dirty="0">
                <a:solidFill>
                  <a:srgbClr val="2A3E72"/>
                </a:solidFill>
              </a:rPr>
              <a:t/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400" b="1" dirty="0">
                <a:solidFill>
                  <a:srgbClr val="2A3E72"/>
                </a:solidFill>
              </a:rPr>
              <a:t/>
            </a:r>
            <a:br>
              <a:rPr lang="ru-RU" sz="2400" b="1" dirty="0">
                <a:solidFill>
                  <a:srgbClr val="2A3E72"/>
                </a:solidFill>
              </a:rPr>
            </a:br>
            <a:r>
              <a:rPr lang="ru-RU" sz="2400" b="1" dirty="0">
                <a:solidFill>
                  <a:srgbClr val="2A3E72"/>
                </a:solidFill>
              </a:rPr>
              <a:t>В 2021 году звание «Мастер спорта России» присвоено</a:t>
            </a: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6AD609E-7EC0-402F-B4E3-25938BE46D60}"/>
              </a:ext>
            </a:extLst>
          </p:cNvPr>
          <p:cNvSpPr/>
          <p:nvPr/>
        </p:nvSpPr>
        <p:spPr>
          <a:xfrm>
            <a:off x="3905691" y="1674589"/>
            <a:ext cx="4896544" cy="38365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Georgia" panose="02040502050405020303" pitchFamily="18" charset="0"/>
              </a:rPr>
              <a:t>Ворошиловой Дарье –                                                                                                    отделение велосипедного спорта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7D6597-73B6-44D2-A7E5-2938BB9C57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65" y="1646958"/>
            <a:ext cx="3140960" cy="40324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7CD4BA3-B16C-4F91-AAB9-34B6D7EE9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63599"/>
            <a:ext cx="962635" cy="103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88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1600" y="1346840"/>
            <a:ext cx="7271445" cy="327749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2A3E72"/>
                </a:solidFill>
              </a:rPr>
              <a:t>  </a:t>
            </a:r>
            <a:r>
              <a:rPr lang="ru-RU" sz="2800" b="1" dirty="0">
                <a:solidFill>
                  <a:srgbClr val="2A3E72"/>
                </a:solidFill>
              </a:rPr>
              <a:t/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400" b="1" dirty="0">
                <a:solidFill>
                  <a:srgbClr val="2A3E72"/>
                </a:solidFill>
              </a:rPr>
              <a:t/>
            </a:r>
            <a:br>
              <a:rPr lang="ru-RU" sz="2400" b="1" dirty="0">
                <a:solidFill>
                  <a:srgbClr val="2A3E72"/>
                </a:solidFill>
              </a:rPr>
            </a:br>
            <a:r>
              <a:rPr lang="ru-RU" sz="2400" b="1" dirty="0">
                <a:solidFill>
                  <a:srgbClr val="2A3E72"/>
                </a:solidFill>
              </a:rPr>
              <a:t>В 2021 году звание «Мастер спорта России» присвоено</a:t>
            </a: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6AD609E-7EC0-402F-B4E3-25938BE46D60}"/>
              </a:ext>
            </a:extLst>
          </p:cNvPr>
          <p:cNvSpPr/>
          <p:nvPr/>
        </p:nvSpPr>
        <p:spPr>
          <a:xfrm>
            <a:off x="4139952" y="2060848"/>
            <a:ext cx="4584179" cy="320445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Georgia" panose="02040502050405020303" pitchFamily="18" charset="0"/>
              </a:rPr>
              <a:t>Шишкиной Ангелине – отделение плавания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D2BEF8B-672B-45E6-BC2E-31526969A2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0849"/>
            <a:ext cx="3312368" cy="345031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8D0130-B9B7-40A3-B578-FA410A0D0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622" y="188640"/>
            <a:ext cx="1012024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97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1600" y="1346840"/>
            <a:ext cx="7271445" cy="327749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2A3E72"/>
                </a:solidFill>
              </a:rPr>
              <a:t>  </a:t>
            </a:r>
            <a:r>
              <a:rPr lang="ru-RU" sz="2800" b="1" dirty="0">
                <a:solidFill>
                  <a:srgbClr val="2A3E72"/>
                </a:solidFill>
              </a:rPr>
              <a:t/>
            </a:r>
            <a:br>
              <a:rPr lang="ru-RU" sz="2800" b="1" dirty="0">
                <a:solidFill>
                  <a:srgbClr val="2A3E72"/>
                </a:solidFill>
              </a:rPr>
            </a:br>
            <a:r>
              <a:rPr lang="ru-RU" sz="2400" b="1" dirty="0">
                <a:solidFill>
                  <a:srgbClr val="2A3E72"/>
                </a:solidFill>
              </a:rPr>
              <a:t/>
            </a:r>
            <a:br>
              <a:rPr lang="ru-RU" sz="2400" b="1" dirty="0">
                <a:solidFill>
                  <a:srgbClr val="2A3E72"/>
                </a:solidFill>
              </a:rPr>
            </a:br>
            <a:r>
              <a:rPr lang="ru-RU" sz="2400" b="1" dirty="0">
                <a:solidFill>
                  <a:srgbClr val="2A3E72"/>
                </a:solidFill>
              </a:rPr>
              <a:t>В 2021 году звание «Мастер спорта России» присвоено</a:t>
            </a: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6AD609E-7EC0-402F-B4E3-25938BE46D60}"/>
              </a:ext>
            </a:extLst>
          </p:cNvPr>
          <p:cNvSpPr/>
          <p:nvPr/>
        </p:nvSpPr>
        <p:spPr>
          <a:xfrm>
            <a:off x="4067944" y="1843029"/>
            <a:ext cx="4726273" cy="386400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latin typeface="Georgia" panose="02040502050405020303" pitchFamily="18" charset="0"/>
              </a:rPr>
              <a:t>Бороку</a:t>
            </a:r>
            <a:r>
              <a:rPr lang="ru-RU" sz="3200" dirty="0">
                <a:latin typeface="Georgia" panose="02040502050405020303" pitchFamily="18" charset="0"/>
              </a:rPr>
              <a:t> Михаилу – отделение </a:t>
            </a:r>
            <a:br>
              <a:rPr lang="ru-RU" sz="3200" dirty="0">
                <a:latin typeface="Georgia" panose="02040502050405020303" pitchFamily="18" charset="0"/>
              </a:rPr>
            </a:br>
            <a:r>
              <a:rPr lang="ru-RU" sz="3200" dirty="0">
                <a:latin typeface="Georgia" panose="02040502050405020303" pitchFamily="18" charset="0"/>
              </a:rPr>
              <a:t>джиу-джитсу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8D0130-B9B7-40A3-B578-FA410A0D0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22" y="188640"/>
            <a:ext cx="1012024" cy="10790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FD25D77-0FE5-4C30-8C9A-DC4534FF40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1843029"/>
            <a:ext cx="3672409" cy="386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3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F0D729F-E3DD-42AA-9429-C9A7EEFD3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762"/>
            <a:ext cx="9122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1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19CE97F-8F48-444A-A16C-AA2AD027A1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581" y="0"/>
            <a:ext cx="9323161" cy="686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58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96238" y="1242922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E4632F8-69E8-48CB-AD23-D228580D7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1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11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196752"/>
            <a:ext cx="7524155" cy="3096344"/>
          </a:xfrm>
        </p:spPr>
        <p:txBody>
          <a:bodyPr>
            <a:noAutofit/>
          </a:bodyPr>
          <a:lstStyle/>
          <a:p>
            <a:r>
              <a:rPr lang="ru-RU" sz="3800" b="1" dirty="0">
                <a:solidFill>
                  <a:srgbClr val="2A3E72"/>
                </a:solidFill>
              </a:rPr>
              <a:t/>
            </a:r>
            <a:br>
              <a:rPr lang="ru-RU" sz="3800" b="1" dirty="0">
                <a:solidFill>
                  <a:srgbClr val="2A3E72"/>
                </a:solidFill>
              </a:rPr>
            </a:br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A80E79A-E6E5-4E48-B5F7-62B2816C99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64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5DDCFF-BDAA-4E55-B7A5-BA7BE1DEAE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5397"/>
            <a:ext cx="9324528" cy="705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98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CBBCA22-E075-4AB7-B694-E1E5BF386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60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D3399CE-068E-45D7-93F2-26B94FAF0B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87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AF8692-6C7E-4C45-BD62-5CC45AC99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34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99721D6-BD9F-4376-A43F-E9F6F50B1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47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BFD2DB7-85EB-4F44-88C6-5836F556B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34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3660D3-E88D-49FE-9D75-3DDD878409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90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52C75B6-E5A1-45AD-83C9-03467E556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52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1CA178-5946-4931-BF6F-6FBF31B1EB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69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1028" name="Picture 4" descr="http://1sportal.ru/admin3/photo/img16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008112" cy="10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4F49300-C030-479A-84D5-7E262F9DD0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21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711680D-647E-4712-8DFE-B77B732F4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6328"/>
            <a:ext cx="4643835" cy="65253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9D7607E-1927-40E8-85B1-DD9B6D3FBA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47" y="166328"/>
            <a:ext cx="4141140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47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27ECD1B-025F-4CD8-853E-A05F369CF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75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60345CB-E5A5-4B93-AA05-062A62305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7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60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09E3266-768D-4810-AA6D-EB0FC9ED5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18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54918DD-133C-494E-B869-68436914B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83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B043B8B-5851-4F9F-A44B-2208288C5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3"/>
            <a:ext cx="9144000" cy="68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21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47F92E7-E877-4BAD-B10F-E55A82DBF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29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9B489D8-6824-4149-94DD-CAB27CBC7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28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9244C31-998D-4A6E-99C2-4BA14967B9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94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2B0CFD3-E0D5-4911-BF12-BD65DF7B1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726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725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D046841-5B2D-4C3E-AB6C-7A0A9B2FB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085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700F948-AC73-434F-8482-EA41D9D85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" y="-29822"/>
            <a:ext cx="943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648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9995B20-DF15-44B2-9657-6EC0F757C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52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F0B56D7-689D-4502-A551-47E3BCD07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95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8A64957-66E7-49C7-9085-9774F3028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19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62BC40E-DDBD-4A91-843D-672785C75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8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36277" y="1290146"/>
            <a:ext cx="7271445" cy="2520280"/>
          </a:xfrm>
        </p:spPr>
        <p:txBody>
          <a:bodyPr>
            <a:noAutofit/>
          </a:bodyPr>
          <a:lstStyle/>
          <a:p>
            <a:endParaRPr lang="ru-RU" sz="3800" b="1" dirty="0">
              <a:solidFill>
                <a:srgbClr val="2A3E7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FE672BF-740E-4073-AD05-7248FDE2E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160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94</Words>
  <Application>Microsoft Office PowerPoint</Application>
  <PresentationFormat>Экран (4:3)</PresentationFormat>
  <Paragraphs>54</Paragraphs>
  <Slides>40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 </vt:lpstr>
      <vt:lpstr>Количество занимающихся в 2021 году 1695 человек по 7 видам спорта:  баскетбол-150 велосипедный спорт-467 джиу-джитсу- 145 дзюдо- 195 лыжные гонки-143 плавание - 242 футбол-353     </vt:lpstr>
      <vt:lpstr>    </vt:lpstr>
      <vt:lpstr>   Членов спортивной сборной  России в 2021: велосипедный спорт-1 человек джиу-джитсу – 7 человек   </vt:lpstr>
      <vt:lpstr>Членов спортивной сборной  Санкт-Петербурга в 2021:   велосипедный спорт – 14 человек джиу-джитсу – 59 человек дзюдо- 3 человека лыжные гонки- 1 человек плавание – 12 человек  </vt:lpstr>
      <vt:lpstr>  </vt:lpstr>
      <vt:lpstr>    В 2021 году звание «Мастер спорта России» присвоено   </vt:lpstr>
      <vt:lpstr>    В 2021 году звание «Мастер спорта России» присвоено   </vt:lpstr>
      <vt:lpstr>    В 2021 году звание «Мастер спорта России» присвоено   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работы СПБ ГБОУ ДОД СДЮСШОР Петродворцового района Санкт-Петербурга 2007-2017 г</dc:title>
  <dc:creator>C3PO</dc:creator>
  <cp:lastModifiedBy>bulbovas@gmail.com</cp:lastModifiedBy>
  <cp:revision>161</cp:revision>
  <cp:lastPrinted>2019-07-11T07:10:29Z</cp:lastPrinted>
  <dcterms:created xsi:type="dcterms:W3CDTF">2017-10-25T16:02:41Z</dcterms:created>
  <dcterms:modified xsi:type="dcterms:W3CDTF">2021-12-24T11:28:29Z</dcterms:modified>
</cp:coreProperties>
</file>